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2"/>
    <p:restoredTop sz="94727"/>
  </p:normalViewPr>
  <p:slideViewPr>
    <p:cSldViewPr snapToGrid="0" snapToObjects="1">
      <p:cViewPr varScale="1">
        <p:scale>
          <a:sx n="84" d="100"/>
          <a:sy n="84" d="100"/>
        </p:scale>
        <p:origin x="18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37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52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77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380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26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33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3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43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243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319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55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D27ED-FD37-1842-B193-334658D0D6C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3E033-B831-E842-97C6-E89E5B08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88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With python to mechanistic experiments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Irina Shlosman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58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374" y="5562917"/>
            <a:ext cx="66294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How to probe conformational motions?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131868"/>
            <a:ext cx="4937760" cy="468974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28900" y="362427"/>
            <a:ext cx="73603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+mj-lt"/>
              </a:rPr>
              <a:t>How do transporters transport?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33" y="1690238"/>
            <a:ext cx="6766560" cy="387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64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955" y="305594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Look at distance changes!</a:t>
            </a:r>
            <a:br>
              <a:rPr lang="en-US" dirty="0" smtClean="0"/>
            </a:br>
            <a:r>
              <a:rPr lang="en-US" sz="3200" dirty="0" smtClean="0"/>
              <a:t>Simple loop-based python code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307590" y="3590897"/>
            <a:ext cx="6858000" cy="30258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36590" y="1823697"/>
            <a:ext cx="50685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Input: </a:t>
            </a:r>
            <a:r>
              <a:rPr lang="en-US" sz="2400" dirty="0" smtClean="0"/>
              <a:t>2 x PDB file</a:t>
            </a:r>
          </a:p>
          <a:p>
            <a:endParaRPr lang="en-US" sz="2400" dirty="0" smtClean="0"/>
          </a:p>
          <a:p>
            <a:r>
              <a:rPr lang="en-US" sz="2400" b="1" dirty="0" smtClean="0"/>
              <a:t>Output: </a:t>
            </a:r>
            <a:r>
              <a:rPr lang="en-US" sz="2400" dirty="0" smtClean="0"/>
              <a:t>3 x </a:t>
            </a:r>
            <a:r>
              <a:rPr lang="en-US" sz="2400" dirty="0" err="1" smtClean="0"/>
              <a:t>numpy</a:t>
            </a:r>
            <a:r>
              <a:rPr lang="en-US" sz="2400" dirty="0" smtClean="0"/>
              <a:t> array with</a:t>
            </a:r>
          </a:p>
          <a:p>
            <a:r>
              <a:rPr lang="en-US" sz="2400" dirty="0" smtClean="0"/>
              <a:t>res-res distances within each structure</a:t>
            </a:r>
          </a:p>
          <a:p>
            <a:r>
              <a:rPr lang="en-US" sz="2400" dirty="0" smtClean="0"/>
              <a:t>&amp; their differences</a:t>
            </a:r>
            <a:endParaRPr lang="en-US" sz="2400" dirty="0"/>
          </a:p>
        </p:txBody>
      </p:sp>
      <p:sp>
        <p:nvSpPr>
          <p:cNvPr id="6" name="Right Arrow 5"/>
          <p:cNvSpPr/>
          <p:nvPr/>
        </p:nvSpPr>
        <p:spPr>
          <a:xfrm>
            <a:off x="370761" y="1948961"/>
            <a:ext cx="814388" cy="242887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1493202" y="4469579"/>
            <a:ext cx="814388" cy="242887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1415773" y="1948961"/>
            <a:ext cx="36830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16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Pandas to sort distances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90688"/>
            <a:ext cx="5212080" cy="40275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90800" y="3139440"/>
            <a:ext cx="1493520" cy="274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53650" y="6038994"/>
            <a:ext cx="25678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90 000 entries</a:t>
            </a:r>
            <a:endParaRPr lang="en-US" sz="3200" dirty="0"/>
          </a:p>
        </p:txBody>
      </p:sp>
      <p:sp>
        <p:nvSpPr>
          <p:cNvPr id="7" name="Right Arrow 6"/>
          <p:cNvSpPr/>
          <p:nvPr/>
        </p:nvSpPr>
        <p:spPr>
          <a:xfrm>
            <a:off x="5250179" y="6151052"/>
            <a:ext cx="1889760" cy="4089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240" y="2040548"/>
            <a:ext cx="5303520" cy="292815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768649" y="6038994"/>
            <a:ext cx="1849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90 </a:t>
            </a:r>
            <a:r>
              <a:rPr lang="en-US" sz="3200" dirty="0" smtClean="0"/>
              <a:t>entries</a:t>
            </a:r>
            <a:endParaRPr lang="en-US" sz="3200" dirty="0"/>
          </a:p>
        </p:txBody>
      </p:sp>
      <p:sp>
        <p:nvSpPr>
          <p:cNvPr id="11" name="Rectangle 10"/>
          <p:cNvSpPr/>
          <p:nvPr/>
        </p:nvSpPr>
        <p:spPr>
          <a:xfrm>
            <a:off x="8564880" y="2849880"/>
            <a:ext cx="1432560" cy="289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880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96012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Get an idea of trends </a:t>
            </a:r>
          </a:p>
          <a:p>
            <a:pPr algn="ctr"/>
            <a:r>
              <a:rPr lang="en-US" dirty="0" err="1" smtClean="0"/>
              <a:t>Matplotlib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904995"/>
            <a:ext cx="5486400" cy="37775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05600" y="2072635"/>
            <a:ext cx="4770120" cy="313932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Figure I am struggling with:</a:t>
            </a:r>
          </a:p>
          <a:p>
            <a:r>
              <a:rPr lang="en-US" sz="3600" dirty="0" smtClean="0"/>
              <a:t>A heat map of distance differences overlaid on protein structure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27762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Identify distances for experiments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0" y="1346547"/>
            <a:ext cx="4663440" cy="497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50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79</Words>
  <Application>Microsoft Macintosh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With python to mechanistic experiments</vt:lpstr>
      <vt:lpstr>How to probe conformational motions?</vt:lpstr>
      <vt:lpstr>Look at distance changes! Simple loop-based python code</vt:lpstr>
      <vt:lpstr>Pandas to sort distances</vt:lpstr>
      <vt:lpstr> </vt:lpstr>
      <vt:lpstr>Identify distances for experiments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With python to DEER spectroscopy</dc:title>
  <dc:creator>Shlosman, Irina (NIH/NHLBI) [F]</dc:creator>
  <cp:lastModifiedBy>Shlosman, Irina (NIH/NHLBI) [F]</cp:lastModifiedBy>
  <cp:revision>6</cp:revision>
  <dcterms:created xsi:type="dcterms:W3CDTF">2017-12-11T22:38:10Z</dcterms:created>
  <dcterms:modified xsi:type="dcterms:W3CDTF">2017-12-12T00:15:47Z</dcterms:modified>
</cp:coreProperties>
</file>

<file path=docProps/thumbnail.jpeg>
</file>